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38E7-83B8-47F6-A9AB-CC1544760B5F}" type="datetimeFigureOut">
              <a:rPr lang="hr-HR" smtClean="0"/>
              <a:t>31.1.2022.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A654-3988-4E31-953B-6300882876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86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5000"/>
    </mc:Choice>
    <mc:Fallback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38E7-83B8-47F6-A9AB-CC1544760B5F}" type="datetimeFigureOut">
              <a:rPr lang="hr-HR" smtClean="0"/>
              <a:t>31.1.2022.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A654-3988-4E31-953B-6300882876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857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5000"/>
    </mc:Choice>
    <mc:Fallback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38E7-83B8-47F6-A9AB-CC1544760B5F}" type="datetimeFigureOut">
              <a:rPr lang="hr-HR" smtClean="0"/>
              <a:t>31.1.2022.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A654-3988-4E31-953B-6300882876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1967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5000"/>
    </mc:Choice>
    <mc:Fallback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38E7-83B8-47F6-A9AB-CC1544760B5F}" type="datetimeFigureOut">
              <a:rPr lang="hr-HR" smtClean="0"/>
              <a:t>31.1.2022.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A654-3988-4E31-953B-6300882876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6932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5000"/>
    </mc:Choice>
    <mc:Fallback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38E7-83B8-47F6-A9AB-CC1544760B5F}" type="datetimeFigureOut">
              <a:rPr lang="hr-HR" smtClean="0"/>
              <a:t>31.1.2022.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A654-3988-4E31-953B-6300882876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6285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5000"/>
    </mc:Choice>
    <mc:Fallback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38E7-83B8-47F6-A9AB-CC1544760B5F}" type="datetimeFigureOut">
              <a:rPr lang="hr-HR" smtClean="0"/>
              <a:t>31.1.2022.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A654-3988-4E31-953B-6300882876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3809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5000"/>
    </mc:Choice>
    <mc:Fallback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38E7-83B8-47F6-A9AB-CC1544760B5F}" type="datetimeFigureOut">
              <a:rPr lang="hr-HR" smtClean="0"/>
              <a:t>31.1.2022.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A654-3988-4E31-953B-6300882876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3090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5000"/>
    </mc:Choice>
    <mc:Fallback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38E7-83B8-47F6-A9AB-CC1544760B5F}" type="datetimeFigureOut">
              <a:rPr lang="hr-HR" smtClean="0"/>
              <a:t>31.1.2022.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A654-3988-4E31-953B-6300882876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5257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5000"/>
    </mc:Choice>
    <mc:Fallback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38E7-83B8-47F6-A9AB-CC1544760B5F}" type="datetimeFigureOut">
              <a:rPr lang="hr-HR" smtClean="0"/>
              <a:t>31.1.2022.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A654-3988-4E31-953B-6300882876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7724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5000"/>
    </mc:Choice>
    <mc:Fallback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38E7-83B8-47F6-A9AB-CC1544760B5F}" type="datetimeFigureOut">
              <a:rPr lang="hr-HR" smtClean="0"/>
              <a:t>31.1.2022.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A654-3988-4E31-953B-6300882876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918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5000"/>
    </mc:Choice>
    <mc:Fallback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38E7-83B8-47F6-A9AB-CC1544760B5F}" type="datetimeFigureOut">
              <a:rPr lang="hr-HR" smtClean="0"/>
              <a:t>31.1.2022.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A654-3988-4E31-953B-6300882876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2435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5000"/>
    </mc:Choice>
    <mc:Fallback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F38E7-83B8-47F6-A9AB-CC1544760B5F}" type="datetimeFigureOut">
              <a:rPr lang="hr-HR" smtClean="0"/>
              <a:t>31.1.2022.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0A654-3988-4E31-953B-6300882876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017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0000" advClick="0" advTm="5000"/>
    </mc:Choice>
    <mc:Fallback>
      <p:transition spd="slow" advClick="0" advTm="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hyperlink" Target="https://youtu.be/l7OiZrxramM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os-tujevica-si.skole.hr/upload/os-tujevica-si/images/static3/2082/attachment/Auditory_song_1.m4a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hyperlink" Target="https://docs.google.com/forms/d/1FpdNoUJuQdB8ggbb_hTk-nFMF1AJ3Tx-pFhqya_S5Us/viewanalytics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18655"/>
          </a:xfrm>
        </p:spPr>
        <p:txBody>
          <a:bodyPr>
            <a:normAutofit fontScale="90000"/>
          </a:bodyPr>
          <a:lstStyle/>
          <a:p>
            <a:br>
              <a:rPr lang="hr-HR" dirty="0"/>
            </a:br>
            <a:r>
              <a:rPr lang="sl-SI" dirty="0"/>
              <a:t>Meja ločuje , kultura združuje</a:t>
            </a:r>
            <a:br>
              <a:rPr lang="hr-HR" dirty="0"/>
            </a:br>
            <a:r>
              <a:rPr lang="hr-HR" sz="4900" dirty="0">
                <a:solidFill>
                  <a:srgbClr val="FF0000"/>
                </a:solidFill>
                <a:latin typeface="Chiller" pitchFamily="82" charset="0"/>
              </a:rPr>
              <a:t>LTT Šibenik, </a:t>
            </a:r>
            <a:r>
              <a:rPr lang="hr-HR" sz="4900" dirty="0" err="1">
                <a:solidFill>
                  <a:srgbClr val="FF0000"/>
                </a:solidFill>
                <a:latin typeface="Chiller" pitchFamily="82" charset="0"/>
              </a:rPr>
              <a:t>Hrvaška</a:t>
            </a:r>
            <a:br>
              <a:rPr lang="hr-HR" sz="4900" dirty="0">
                <a:solidFill>
                  <a:srgbClr val="FF0000"/>
                </a:solidFill>
                <a:latin typeface="Chiller" pitchFamily="82" charset="0"/>
              </a:rPr>
            </a:br>
            <a:r>
              <a:rPr lang="hr-HR" sz="4900" dirty="0">
                <a:solidFill>
                  <a:srgbClr val="FFC000"/>
                </a:solidFill>
                <a:latin typeface="Chiller" pitchFamily="82" charset="0"/>
              </a:rPr>
              <a:t>29.11.-3.12.2021.</a:t>
            </a:r>
            <a:br>
              <a:rPr lang="hr-HR" sz="4900" dirty="0">
                <a:solidFill>
                  <a:srgbClr val="FFC000"/>
                </a:solidFill>
                <a:latin typeface="Chiller" pitchFamily="82" charset="0"/>
              </a:rPr>
            </a:br>
            <a:endParaRPr lang="hr-HR" sz="4900" dirty="0">
              <a:solidFill>
                <a:srgbClr val="FFC000"/>
              </a:solidFill>
              <a:latin typeface="Chiller" pitchFamily="82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3590951" cy="871544"/>
          </a:xfrm>
          <a:prstGeom prst="rect">
            <a:avLst/>
          </a:prstGeom>
        </p:spPr>
      </p:pic>
      <p:pic>
        <p:nvPicPr>
          <p:cNvPr id="1026" name="Picture 2" descr="C:\Users\Korisnik\Desktop\Meja ločuje, kultura združuje\LOGO CONTEST\Tamara Tapavički_Vanja Malinović_ Kristina Blažević SRB_Option 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405313"/>
            <a:ext cx="246697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787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5000"/>
    </mc:Choice>
    <mc:Fallback>
      <p:transition spd="slow" advClick="0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67097"/>
            <a:ext cx="3008313" cy="1162050"/>
          </a:xfrm>
        </p:spPr>
        <p:txBody>
          <a:bodyPr/>
          <a:lstStyle/>
          <a:p>
            <a:r>
              <a:rPr lang="sl-SI"/>
              <a:t>Najboljše ocenjene aktivnosti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sl-SI" dirty="0"/>
              <a:t>Nacionalni Park Krka</a:t>
            </a:r>
          </a:p>
          <a:p>
            <a:pPr marL="342900" indent="-342900">
              <a:buAutoNum type="arabicPeriod"/>
            </a:pPr>
            <a:r>
              <a:rPr lang="sl-SI" dirty="0"/>
              <a:t>Igra odkrivanja cerkva</a:t>
            </a:r>
          </a:p>
          <a:p>
            <a:pPr marL="342900" indent="-342900">
              <a:buAutoNum type="arabicPeriod"/>
            </a:pPr>
            <a:r>
              <a:rPr lang="sl-SI" dirty="0"/>
              <a:t>Delavnica: </a:t>
            </a:r>
            <a:r>
              <a:rPr lang="sl-SI" dirty="0" err="1"/>
              <a:t>Brailova</a:t>
            </a:r>
            <a:r>
              <a:rPr lang="sl-SI" dirty="0"/>
              <a:t> pisava (</a:t>
            </a:r>
            <a:r>
              <a:rPr lang="sl-SI" dirty="0" err="1"/>
              <a:t>The</a:t>
            </a:r>
            <a:r>
              <a:rPr lang="sl-SI" dirty="0"/>
              <a:t> Legend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Dragon</a:t>
            </a:r>
            <a:r>
              <a:rPr lang="sl-SI" dirty="0"/>
              <a:t> </a:t>
            </a:r>
            <a:r>
              <a:rPr lang="sl-SI" dirty="0" err="1"/>
              <a:t>Eye</a:t>
            </a:r>
            <a:r>
              <a:rPr lang="sl-SI" dirty="0"/>
              <a:t> Lake)</a:t>
            </a:r>
          </a:p>
        </p:txBody>
      </p:sp>
      <p:pic>
        <p:nvPicPr>
          <p:cNvPr id="5122" name="Picture 2" descr="C:\Users\Korisnik\Downloads\20211201_1032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93071" y="899617"/>
            <a:ext cx="5111750" cy="383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Korisnik\Desktop\Meja ločuje, kultura združuje\LTT Croatia\PHOTOS\20211202_1003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887162"/>
            <a:ext cx="2119784" cy="158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Korisnik\Desktop\Meja ločuje, kultura združuje\LTT Croatia\PHOTOS\20211202_1415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3967989" cy="29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orisnik\Downloads\IMG-20211210-WA00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214" y="2852936"/>
            <a:ext cx="1370178" cy="182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orisnik\Downloads\IMG-20211210-WA00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826" y="4597148"/>
            <a:ext cx="2889390" cy="216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528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5000"/>
    </mc:Choice>
    <mc:Fallback>
      <p:transition spd="slow" advClick="0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orisnik\Desktop\Meja ločuje, kultura združuje\LTT Croatia\PHOTOS\20211202_1613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83667" y="1559701"/>
            <a:ext cx="604867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Korisnik\Desktop\Meja ločuje, kultura združuje\LTT Croatia\PHOTOS\Karla Gerard\20211202_162134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429000"/>
            <a:ext cx="2620888" cy="349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Korisnik\Desktop\Meja ločuje, kultura združuje\LTT Croatia\PHOTOS\Pop Art\20211203_113050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9392"/>
            <a:ext cx="2549064" cy="191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Korisnik\Desktop\Meja ločuje, kultura združuje\LTT Croatia\PHOTOS\Pop Art\20211203_114905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232" y="0"/>
            <a:ext cx="2911872" cy="218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Korisnik\Desktop\Meja ločuje, kultura združuje\LTT Croatia\PHOTOS\Pop Art\20211203_114930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0"/>
            <a:ext cx="2145856" cy="16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Korisnik\Desktop\Meja ločuje, kultura združuje\LTT Croatia\PHOTOS\Šibenska kapa\20211130_16343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252" y="2162166"/>
            <a:ext cx="2296852" cy="135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Korisnik\Desktop\Meja ločuje, kultura združuje\LTT Croatia\PHOTOS\20211201_17420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800" y="-227298"/>
            <a:ext cx="2548392" cy="184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Korisnik\Desktop\Meja ločuje, kultura združuje\LTT Croatia\PHOTOS\20211201_17435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25158"/>
            <a:ext cx="2179400" cy="163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Korisnik\Desktop\Meja ločuje, kultura združuje\LTT Croatia\PHOTOS\20211202_16034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3538"/>
            <a:ext cx="2549064" cy="339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462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5000"/>
    </mc:Choice>
    <mc:Fallback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1. dan</a:t>
            </a:r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sl-SI" dirty="0"/>
              <a:t>Seznanitev s programom in pozdrav ravnatelja</a:t>
            </a:r>
          </a:p>
          <a:p>
            <a:pPr marL="285750" indent="-285750">
              <a:buFontTx/>
              <a:buChar char="-"/>
            </a:pPr>
            <a:r>
              <a:rPr lang="sl-SI" dirty="0"/>
              <a:t>Igre za prebijanje ledu</a:t>
            </a:r>
          </a:p>
        </p:txBody>
      </p:sp>
      <p:pic>
        <p:nvPicPr>
          <p:cNvPr id="1026" name="Picture 2" descr="C:\Users\Korisnik\Desktop\Meja ločuje, kultura združuje\LTT Croatia\PHOTOS\20211129_0923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20688"/>
            <a:ext cx="3034679" cy="227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orisnik\Desktop\Meja ločuje, kultura združuje\LTT Croatia\PHOTOS\IMG-20211129-WA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04792"/>
            <a:ext cx="2383136" cy="238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orisnik\Downloads\IMG-20211129-WA0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860" y="2924944"/>
            <a:ext cx="423505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940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5000"/>
    </mc:Choice>
    <mc:Fallback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2. dan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l-SI" dirty="0"/>
              <a:t>-  Delavnica: Jaz skozi čutila</a:t>
            </a:r>
          </a:p>
          <a:p>
            <a:endParaRPr lang="sl-SI" dirty="0"/>
          </a:p>
          <a:p>
            <a:r>
              <a:rPr lang="sl-SI" dirty="0"/>
              <a:t>-  Izkustveno učenje: voden ogled  mesta Šibenik</a:t>
            </a:r>
          </a:p>
        </p:txBody>
      </p:sp>
      <p:pic>
        <p:nvPicPr>
          <p:cNvPr id="2050" name="Picture 2" descr="C:\Users\Korisnik\Desktop\Meja ločuje, kultura združuje\LTT Croatia\PHOTOS\20211129_1132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843" y="3464661"/>
            <a:ext cx="3165607" cy="237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orisnik\Desktop\Meja ločuje, kultura združuje\LTT Croatia\PHOTOS\20211129_1346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2656"/>
            <a:ext cx="3351907" cy="251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Korisnik\Desktop\Meja ločuje, kultura združuje\LTT Croatia\PHOTOS\20211129_1523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016" y="3004502"/>
            <a:ext cx="2687960" cy="358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Korisnik\Desktop\Meja ločuje, kultura združuje\LTT Croatia\PHOTOS\20211129_14234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04502"/>
            <a:ext cx="2664296" cy="355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Korisnik\Desktop\Meja ločuje, kultura združuje\LTT Croatia\PHOTOS\20211129_15345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920" y="620688"/>
            <a:ext cx="15240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548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5000"/>
    </mc:Choice>
    <mc:Fallback>
      <p:transition spd="slow"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3. dan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sl-SI" dirty="0"/>
              <a:t>Izkustveno učenje: </a:t>
            </a:r>
            <a:r>
              <a:rPr lang="sl-SI" dirty="0" err="1"/>
              <a:t>Civitas</a:t>
            </a:r>
            <a:r>
              <a:rPr lang="sl-SI" dirty="0"/>
              <a:t> </a:t>
            </a:r>
            <a:r>
              <a:rPr lang="sl-SI" dirty="0" err="1"/>
              <a:t>Sacra</a:t>
            </a:r>
            <a:r>
              <a:rPr lang="sl-SI" dirty="0"/>
              <a:t> </a:t>
            </a:r>
          </a:p>
          <a:p>
            <a:pPr marL="285750" indent="-285750">
              <a:buFontTx/>
              <a:buChar char="-"/>
            </a:pPr>
            <a:r>
              <a:rPr lang="sl-SI" dirty="0"/>
              <a:t>Izkustveno učenje: Trdnjava Barone </a:t>
            </a:r>
          </a:p>
          <a:p>
            <a:pPr marL="285750" indent="-285750">
              <a:buFontTx/>
              <a:buChar char="-"/>
            </a:pPr>
            <a:r>
              <a:rPr lang="sl-SI" dirty="0"/>
              <a:t>Delavnica: nematerialna dediščina ustvarjanje</a:t>
            </a:r>
          </a:p>
        </p:txBody>
      </p:sp>
      <p:pic>
        <p:nvPicPr>
          <p:cNvPr id="3074" name="Picture 2" descr="C:\Users\Korisnik\Desktop\Meja ločuje, kultura združuje\LTT Croatia\PHOTOS\20211130_10265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6632"/>
            <a:ext cx="2376264" cy="31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orisnik\Desktop\Meja ločuje, kultura združuje\LTT Croatia\PHOTOS\20211130_1012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6632"/>
            <a:ext cx="23762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orisnik\Desktop\Meja ločuje, kultura združuje\LTT Croatia\PHOTOS\20211130_1023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36912"/>
            <a:ext cx="1794030" cy="239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Korisnik\Desktop\Meja ločuje, kultura združuje\LTT Croatia\PHOTOS\20211130_1332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71116"/>
            <a:ext cx="4256021" cy="319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Korisnik\Desktop\Meja ločuje, kultura združuje\LTT Croatia\PHOTOS\Šibenska kapa\20211130_1636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2168" y="3518887"/>
            <a:ext cx="3581629" cy="268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640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5000"/>
    </mc:Choice>
    <mc:Fallback>
      <p:transition spd="slow"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3. dan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sl-SI" dirty="0"/>
              <a:t>Izkustveno učenje: nacionalni park Krka voden ogled</a:t>
            </a:r>
          </a:p>
          <a:p>
            <a:pPr marL="285750" indent="-285750">
              <a:buFontTx/>
              <a:buChar char="-"/>
            </a:pPr>
            <a:r>
              <a:rPr lang="sl-SI" dirty="0"/>
              <a:t>Delavnica: Mladinski center, nematerialna dediščin UNESCO, raziskava in predstavitev</a:t>
            </a:r>
          </a:p>
          <a:p>
            <a:pPr marL="285750" indent="-285750">
              <a:buFontTx/>
              <a:buChar char="-"/>
            </a:pPr>
            <a:r>
              <a:rPr lang="sl-SI" dirty="0">
                <a:hlinkClick r:id="rId2"/>
              </a:rPr>
              <a:t>Prezentacija 1- Mediteranska prehrana</a:t>
            </a:r>
            <a:endParaRPr lang="sl-SI" dirty="0"/>
          </a:p>
        </p:txBody>
      </p:sp>
      <p:pic>
        <p:nvPicPr>
          <p:cNvPr id="4098" name="Picture 2" descr="C:\Users\Korisnik\Desktop\Meja ločuje, kultura združuje\LTT Croatia\PHOTOS\20211201_10174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0648"/>
            <a:ext cx="3466728" cy="260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orisnik\Desktop\Meja ločuje, kultura združuje\LTT Croatia\PHOTOS\20211201_1037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324" y="2870064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Korisnik\Desktop\Meja ločuje, kultura združuje\LTT Croatia\PHOTOS\20211201_1054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0648"/>
            <a:ext cx="2208076" cy="294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Korisnik\Desktop\Meja ločuje, kultura združuje\LTT Croatia\PHOTOS\20211201_09485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845723"/>
            <a:ext cx="2304256" cy="307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Korisnik\Desktop\Meja ločuje, kultura združuje\LTT Croatia\PHOTOS\20211201_16482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2911872" cy="218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020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5000"/>
    </mc:Choice>
    <mc:Fallback>
      <p:transition spd="slow"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4. dan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sl-SI" dirty="0"/>
              <a:t>Igra odkrivanja cerkva</a:t>
            </a:r>
          </a:p>
          <a:p>
            <a:pPr marL="285750" indent="-285750">
              <a:buFontTx/>
              <a:buChar char="-"/>
            </a:pPr>
            <a:r>
              <a:rPr lang="sl-SI" dirty="0"/>
              <a:t>Delavnica: </a:t>
            </a:r>
            <a:r>
              <a:rPr lang="sl-SI" dirty="0" err="1"/>
              <a:t>Auditory</a:t>
            </a:r>
            <a:r>
              <a:rPr lang="sl-SI" dirty="0"/>
              <a:t> </a:t>
            </a:r>
            <a:r>
              <a:rPr lang="sl-SI" dirty="0" err="1"/>
              <a:t>poetry</a:t>
            </a:r>
            <a:endParaRPr lang="sl-SI" dirty="0"/>
          </a:p>
          <a:p>
            <a:pPr marL="285750" indent="-285750">
              <a:buFontTx/>
              <a:buChar char="-"/>
            </a:pPr>
            <a:r>
              <a:rPr lang="sl-SI" dirty="0"/>
              <a:t>Delavnica: </a:t>
            </a:r>
            <a:r>
              <a:rPr lang="sl-SI" dirty="0" err="1"/>
              <a:t>Brailova</a:t>
            </a:r>
            <a:r>
              <a:rPr lang="sl-SI" dirty="0"/>
              <a:t> pisava</a:t>
            </a:r>
          </a:p>
          <a:p>
            <a:pPr marL="285750" indent="-285750">
              <a:buFontTx/>
              <a:buChar char="-"/>
            </a:pPr>
            <a:r>
              <a:rPr lang="sl-SI" dirty="0"/>
              <a:t>Delavnica:  umetnost Karle Gerard </a:t>
            </a:r>
          </a:p>
          <a:p>
            <a:pPr marL="285750" indent="-285750">
              <a:buFontTx/>
              <a:buChar char="-"/>
            </a:pP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 err="1">
                <a:hlinkClick r:id="rId2"/>
              </a:rPr>
              <a:t>Stronger</a:t>
            </a:r>
            <a:r>
              <a:rPr lang="hr-HR" dirty="0">
                <a:hlinkClick r:id="rId2"/>
              </a:rPr>
              <a:t> </a:t>
            </a:r>
            <a:r>
              <a:rPr lang="hr-HR" dirty="0" err="1">
                <a:hlinkClick r:id="rId2"/>
              </a:rPr>
              <a:t>than..</a:t>
            </a:r>
            <a:r>
              <a:rPr lang="hr-HR" dirty="0">
                <a:hlinkClick r:id="rId2"/>
              </a:rPr>
              <a:t>.</a:t>
            </a:r>
            <a:endParaRPr lang="hr-HR" dirty="0"/>
          </a:p>
          <a:p>
            <a:endParaRPr lang="hr-HR" dirty="0"/>
          </a:p>
        </p:txBody>
      </p:sp>
      <p:pic>
        <p:nvPicPr>
          <p:cNvPr id="1026" name="Picture 2" descr="C:\Users\Korisnik\Desktop\Meja ločuje, kultura združuje\LTT Croatia\PHOTOS\20211202_10142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4413"/>
            <a:ext cx="2520280" cy="33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orisnik\Desktop\Meja ločuje, kultura združuje\LTT Croatia\PHOTOS\20211202_1341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8640"/>
            <a:ext cx="2532112" cy="337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orisnik\Desktop\Meja ločuje, kultura združuje\LTT Croatia\PHOTOS\20211202_1619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29000"/>
            <a:ext cx="4424040" cy="331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30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5000"/>
    </mc:Choice>
    <mc:Fallback>
      <p:transition spd="slow"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5. dan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sl-SI" dirty="0"/>
              <a:t>Pop kultura na Hrvaškem</a:t>
            </a:r>
          </a:p>
          <a:p>
            <a:pPr marL="285750" indent="-285750">
              <a:buFontTx/>
              <a:buChar char="-"/>
            </a:pPr>
            <a:r>
              <a:rPr lang="sl-SI" dirty="0"/>
              <a:t>Delavnica: Pop umetnost</a:t>
            </a:r>
          </a:p>
          <a:p>
            <a:pPr marL="285750" indent="-285750">
              <a:buFontTx/>
              <a:buChar char="-"/>
            </a:pPr>
            <a:endParaRPr lang="sl-SI" dirty="0"/>
          </a:p>
          <a:p>
            <a:pPr marL="285750" indent="-285750">
              <a:buFontTx/>
              <a:buChar char="-"/>
            </a:pPr>
            <a:r>
              <a:rPr lang="sl-SI" dirty="0"/>
              <a:t>Evalvacija (</a:t>
            </a:r>
            <a:r>
              <a:rPr lang="sl-SI" dirty="0" err="1">
                <a:hlinkClick r:id="rId2"/>
              </a:rPr>
              <a:t>feedback</a:t>
            </a:r>
            <a:r>
              <a:rPr lang="sl-SI" dirty="0"/>
              <a:t>)</a:t>
            </a:r>
          </a:p>
          <a:p>
            <a:pPr marL="285750" indent="-285750">
              <a:buFontTx/>
              <a:buChar char="-"/>
            </a:pPr>
            <a:r>
              <a:rPr lang="sl-SI" dirty="0"/>
              <a:t>Zaključek</a:t>
            </a:r>
          </a:p>
        </p:txBody>
      </p:sp>
      <p:pic>
        <p:nvPicPr>
          <p:cNvPr id="2050" name="Picture 2" descr="C:\Users\Korisnik\Desktop\Meja ločuje, kultura združuje\LTT Croatia\PHOTOS\20211203_11323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8640"/>
            <a:ext cx="2961754" cy="394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orisnik\Desktop\Meja ločuje, kultura združuje\LTT Croatia\PHOTOS\20211203_1154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871670"/>
            <a:ext cx="3799971" cy="284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orisnik\Desktop\Meja ločuje, kultura združuje\LTT Croatia\PHOTOS\20211203_13045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64" y="3654724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Korisnik\Desktop\Meja ločuje, kultura združuje\LTT Croatia\PHOTOS\20211203_1307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04488"/>
            <a:ext cx="3997648" cy="299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Umro Zlatko Bourek, autor Baltaza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373" y="0"/>
            <a:ext cx="1647627" cy="164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156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5000"/>
    </mc:Choice>
    <mc:Fallback>
      <p:transition spd="slow"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Nasvidenje!</a:t>
            </a:r>
          </a:p>
        </p:txBody>
      </p:sp>
      <p:pic>
        <p:nvPicPr>
          <p:cNvPr id="3074" name="Picture 2" descr="C:\Users\Korisnik\Desktop\Meja ločuje, kultura združuje\LTT Croatia\PHOTOS\20211129_114549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18" y="1307469"/>
            <a:ext cx="7352364" cy="551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525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5000"/>
    </mc:Choice>
    <mc:Fallback>
      <p:transition spd="slow" advClick="0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Spretnosti, ki so jih udeleženci pridobili (glede na samooceno)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sl-SI" dirty="0"/>
              <a:t>Timsko delo (86,7%)</a:t>
            </a:r>
          </a:p>
          <a:p>
            <a:pPr marL="342900" indent="-342900">
              <a:buAutoNum type="arabicPeriod"/>
            </a:pPr>
            <a:r>
              <a:rPr lang="sl-SI" dirty="0"/>
              <a:t>Socialne veščine 66,7%)</a:t>
            </a:r>
          </a:p>
          <a:p>
            <a:pPr marL="342900" indent="-342900">
              <a:buAutoNum type="arabicPeriod"/>
            </a:pPr>
            <a:r>
              <a:rPr lang="sl-SI" dirty="0"/>
              <a:t>Pomoč drugim (53,3%)</a:t>
            </a:r>
          </a:p>
          <a:p>
            <a:pPr marL="342900" indent="-342900">
              <a:buAutoNum type="arabicPeriod"/>
            </a:pPr>
            <a:r>
              <a:rPr lang="sl-SI" dirty="0"/>
              <a:t>Znanje angleščine(46,7%)</a:t>
            </a:r>
          </a:p>
          <a:p>
            <a:pPr marL="342900" indent="-342900">
              <a:buAutoNum type="arabicPeriod"/>
            </a:pPr>
            <a:r>
              <a:rPr lang="sl-SI" dirty="0"/>
              <a:t>Spretnosti komuniciranja (46,7%)</a:t>
            </a:r>
          </a:p>
          <a:p>
            <a:pPr marL="342900" indent="-342900">
              <a:buAutoNum type="arabicPeriod"/>
            </a:pPr>
            <a:r>
              <a:rPr lang="sl-SI" dirty="0"/>
              <a:t>Raziskovanje (40%)</a:t>
            </a:r>
          </a:p>
          <a:p>
            <a:pPr marL="342900" indent="-342900">
              <a:buAutoNum type="arabicPeriod"/>
            </a:pPr>
            <a:r>
              <a:rPr lang="sl-SI" dirty="0"/>
              <a:t>Odgovornost(40%)</a:t>
            </a:r>
          </a:p>
          <a:p>
            <a:pPr marL="342900" indent="-342900">
              <a:buAutoNum type="arabicPeriod"/>
            </a:pPr>
            <a:r>
              <a:rPr lang="sl-SI" dirty="0"/>
              <a:t>Finančna odgovornost(40%)</a:t>
            </a:r>
          </a:p>
          <a:p>
            <a:pPr marL="342900" indent="-342900">
              <a:buAutoNum type="arabicPeriod"/>
            </a:pPr>
            <a:r>
              <a:rPr lang="sl-SI" dirty="0"/>
              <a:t>Ustvarjalnost (33,3%)</a:t>
            </a:r>
          </a:p>
          <a:p>
            <a:pPr marL="342900" indent="-342900">
              <a:buAutoNum type="arabicPeriod"/>
            </a:pPr>
            <a:r>
              <a:rPr lang="sl-SI" dirty="0"/>
              <a:t>Načrtovanje (33,3%)</a:t>
            </a:r>
          </a:p>
          <a:p>
            <a:pPr marL="342900" indent="-342900">
              <a:buAutoNum type="arabicPeriod"/>
            </a:pPr>
            <a:r>
              <a:rPr lang="sl-SI" dirty="0"/>
              <a:t>Motivacija za učenje (33,3%)</a:t>
            </a:r>
          </a:p>
          <a:p>
            <a:pPr marL="342900" indent="-342900">
              <a:buAutoNum type="arabicPeriod"/>
            </a:pPr>
            <a:r>
              <a:rPr lang="sl-SI" dirty="0"/>
              <a:t>Govoriti v javnosti (33,3%)</a:t>
            </a:r>
          </a:p>
          <a:p>
            <a:pPr marL="342900" indent="-342900">
              <a:buAutoNum type="arabicPeriod"/>
            </a:pPr>
            <a:r>
              <a:rPr lang="sl-SI" dirty="0"/>
              <a:t>Učenje učenja (20%)</a:t>
            </a:r>
          </a:p>
          <a:p>
            <a:pPr marL="342900" indent="-342900">
              <a:buAutoNum type="arabicPeriod"/>
            </a:pPr>
            <a:r>
              <a:rPr lang="sl-SI" dirty="0"/>
              <a:t>Samozavedanje (20%)</a:t>
            </a:r>
          </a:p>
          <a:p>
            <a:pPr marL="342900" indent="-342900">
              <a:buAutoNum type="arabicPeriod"/>
            </a:pPr>
            <a:r>
              <a:rPr lang="sl-SI" dirty="0"/>
              <a:t>Svetovanje drugim (20%)</a:t>
            </a:r>
          </a:p>
          <a:p>
            <a:endParaRPr lang="hr-HR" dirty="0"/>
          </a:p>
        </p:txBody>
      </p:sp>
      <p:pic>
        <p:nvPicPr>
          <p:cNvPr id="4099" name="Picture 3" descr="C:\Users\Korisnik\Desktop\Meja ločuje, kultura združuje\LTT Croatia\PHOTOS\20211201_17194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0648"/>
            <a:ext cx="3156998" cy="420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Korisnik\Desktop\Meja ločuje, kultura združuje\LTT Croatia\PHOTOS\20211201_1743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0648"/>
            <a:ext cx="2431819" cy="182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Korisnik\Desktop\Meja ločuje, kultura združuje\LTT Croatia\PHOTOS\20211201_1742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04864"/>
            <a:ext cx="2407816" cy="180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Korisnik\Desktop\Meja ločuje, kultura združuje\LTT Croatia\PHOTOS\20211202_12562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89040"/>
            <a:ext cx="3967989" cy="29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774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5000"/>
    </mc:Choice>
    <mc:Fallback>
      <p:transition spd="slow" advClick="0" advTm="5000"/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236</Words>
  <Application>Microsoft Office PowerPoint</Application>
  <PresentationFormat>Diaprojekcija na zaslonu (4:3)</PresentationFormat>
  <Paragraphs>50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5" baseType="lpstr">
      <vt:lpstr>Arial</vt:lpstr>
      <vt:lpstr>Calibri</vt:lpstr>
      <vt:lpstr>Chiller</vt:lpstr>
      <vt:lpstr>Tema sustava Office</vt:lpstr>
      <vt:lpstr> Meja ločuje , kultura združuje LTT Šibenik, Hrvaška 29.11.-3.12.2021. </vt:lpstr>
      <vt:lpstr>1. dan</vt:lpstr>
      <vt:lpstr>2. dan</vt:lpstr>
      <vt:lpstr>3. dan</vt:lpstr>
      <vt:lpstr>3. dan</vt:lpstr>
      <vt:lpstr>4. dan</vt:lpstr>
      <vt:lpstr>5. dan</vt:lpstr>
      <vt:lpstr>Nasvidenje!</vt:lpstr>
      <vt:lpstr>Spretnosti, ki so jih udeleženci pridobili (glede na samooceno)</vt:lpstr>
      <vt:lpstr>Najboljše ocenjene aktivnosti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Gdje granice razdvaju, kultura spaja LTT Meeting in Šibenik, Croatia 29.11.-3.12.2021.</dc:title>
  <dc:creator>Korisnik</dc:creator>
  <cp:lastModifiedBy>Katja Sivka</cp:lastModifiedBy>
  <cp:revision>40</cp:revision>
  <dcterms:created xsi:type="dcterms:W3CDTF">2021-12-08T18:38:19Z</dcterms:created>
  <dcterms:modified xsi:type="dcterms:W3CDTF">2022-01-31T07:20:15Z</dcterms:modified>
</cp:coreProperties>
</file>